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4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7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0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9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1D63-8A26-4654-8F75-A216ECD72C3F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8D40-2A04-4AD4-BE14-FA0B6ECE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Title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en-US" sz="2600" dirty="0" smtClean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B Nazanin" panose="00000400000000000000" pitchFamily="2" charset="-78"/>
                <a:cs typeface="B Nazanin" panose="00000400000000000000" pitchFamily="2" charset="-78"/>
              </a:rPr>
            </a:b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Author(s)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en-US" sz="2600" dirty="0" smtClean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B Nazanin" panose="00000400000000000000" pitchFamily="2" charset="-78"/>
                <a:cs typeface="B Nazanin" panose="00000400000000000000" pitchFamily="2" charset="-78"/>
              </a:rPr>
            </a:b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Affiliations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B Nazanin" panose="00000400000000000000" pitchFamily="2" charset="-78"/>
                <a:cs typeface="B Nazanin" panose="00000400000000000000" pitchFamily="2" charset="-78"/>
              </a:rPr>
              <a:t/>
            </a:r>
            <a:br>
              <a:rPr lang="en-US" sz="2600" dirty="0" smtClean="0">
                <a:solidFill>
                  <a:srgbClr val="000000"/>
                </a:solidFill>
                <a:effectLst/>
                <a:latin typeface="B Nazanin" panose="00000400000000000000" pitchFamily="2" charset="-78"/>
                <a:ea typeface="B Nazanin" panose="00000400000000000000" pitchFamily="2" charset="-78"/>
                <a:cs typeface="B Nazanin" panose="00000400000000000000" pitchFamily="2" charset="-78"/>
              </a:rPr>
            </a:b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92240"/>
            <a:ext cx="2734491" cy="2743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4800" dirty="0">
                <a:solidFill>
                  <a:srgbClr val="1F3864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Article code:</a:t>
            </a:r>
            <a:endParaRPr lang="en-US" sz="4800" dirty="0" smtClean="0">
              <a:solidFill>
                <a:srgbClr val="000000"/>
              </a:solidFill>
              <a:effectLst/>
              <a:latin typeface="B Nazanin" panose="00000400000000000000" pitchFamily="2" charset="-78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7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3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3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6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4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3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1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9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60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8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7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8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7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4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7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 Nazanin</vt:lpstr>
      <vt:lpstr>Calibri</vt:lpstr>
      <vt:lpstr>Calibri Light</vt:lpstr>
      <vt:lpstr>Times New Roman</vt:lpstr>
      <vt:lpstr>Office Theme</vt:lpstr>
      <vt:lpstr>Title Author(s) Affiliations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Author(s) Affiliations </dc:title>
  <dc:creator>1</dc:creator>
  <cp:lastModifiedBy>1</cp:lastModifiedBy>
  <cp:revision>2</cp:revision>
  <dcterms:created xsi:type="dcterms:W3CDTF">2021-05-12T20:39:40Z</dcterms:created>
  <dcterms:modified xsi:type="dcterms:W3CDTF">2021-05-12T21:11:08Z</dcterms:modified>
</cp:coreProperties>
</file>