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10439400" cy="15119350"/>
  <p:notesSz cx="6858000" cy="9144000"/>
  <p:defaultTextStyle>
    <a:defPPr>
      <a:defRPr lang="en-US"/>
    </a:defPPr>
    <a:lvl1pPr marL="0" algn="l" defTabSz="1226741" rtl="0" eaLnBrk="1" latinLnBrk="0" hangingPunct="1">
      <a:defRPr sz="2415" kern="1200">
        <a:solidFill>
          <a:schemeClr val="tx1"/>
        </a:solidFill>
        <a:latin typeface="+mn-lt"/>
        <a:ea typeface="+mn-ea"/>
        <a:cs typeface="+mn-cs"/>
      </a:defRPr>
    </a:lvl1pPr>
    <a:lvl2pPr marL="613371" algn="l" defTabSz="1226741" rtl="0" eaLnBrk="1" latinLnBrk="0" hangingPunct="1">
      <a:defRPr sz="2415" kern="1200">
        <a:solidFill>
          <a:schemeClr val="tx1"/>
        </a:solidFill>
        <a:latin typeface="+mn-lt"/>
        <a:ea typeface="+mn-ea"/>
        <a:cs typeface="+mn-cs"/>
      </a:defRPr>
    </a:lvl2pPr>
    <a:lvl3pPr marL="1226741" algn="l" defTabSz="1226741" rtl="0" eaLnBrk="1" latinLnBrk="0" hangingPunct="1">
      <a:defRPr sz="2415" kern="1200">
        <a:solidFill>
          <a:schemeClr val="tx1"/>
        </a:solidFill>
        <a:latin typeface="+mn-lt"/>
        <a:ea typeface="+mn-ea"/>
        <a:cs typeface="+mn-cs"/>
      </a:defRPr>
    </a:lvl3pPr>
    <a:lvl4pPr marL="1840113" algn="l" defTabSz="1226741" rtl="0" eaLnBrk="1" latinLnBrk="0" hangingPunct="1">
      <a:defRPr sz="2415" kern="1200">
        <a:solidFill>
          <a:schemeClr val="tx1"/>
        </a:solidFill>
        <a:latin typeface="+mn-lt"/>
        <a:ea typeface="+mn-ea"/>
        <a:cs typeface="+mn-cs"/>
      </a:defRPr>
    </a:lvl4pPr>
    <a:lvl5pPr marL="2453483" algn="l" defTabSz="1226741" rtl="0" eaLnBrk="1" latinLnBrk="0" hangingPunct="1">
      <a:defRPr sz="2415" kern="1200">
        <a:solidFill>
          <a:schemeClr val="tx1"/>
        </a:solidFill>
        <a:latin typeface="+mn-lt"/>
        <a:ea typeface="+mn-ea"/>
        <a:cs typeface="+mn-cs"/>
      </a:defRPr>
    </a:lvl5pPr>
    <a:lvl6pPr marL="3066854" algn="l" defTabSz="1226741" rtl="0" eaLnBrk="1" latinLnBrk="0" hangingPunct="1">
      <a:defRPr sz="2415" kern="1200">
        <a:solidFill>
          <a:schemeClr val="tx1"/>
        </a:solidFill>
        <a:latin typeface="+mn-lt"/>
        <a:ea typeface="+mn-ea"/>
        <a:cs typeface="+mn-cs"/>
      </a:defRPr>
    </a:lvl6pPr>
    <a:lvl7pPr marL="3680224" algn="l" defTabSz="1226741" rtl="0" eaLnBrk="1" latinLnBrk="0" hangingPunct="1">
      <a:defRPr sz="2415" kern="1200">
        <a:solidFill>
          <a:schemeClr val="tx1"/>
        </a:solidFill>
        <a:latin typeface="+mn-lt"/>
        <a:ea typeface="+mn-ea"/>
        <a:cs typeface="+mn-cs"/>
      </a:defRPr>
    </a:lvl7pPr>
    <a:lvl8pPr marL="4293595" algn="l" defTabSz="1226741" rtl="0" eaLnBrk="1" latinLnBrk="0" hangingPunct="1">
      <a:defRPr sz="2415" kern="1200">
        <a:solidFill>
          <a:schemeClr val="tx1"/>
        </a:solidFill>
        <a:latin typeface="+mn-lt"/>
        <a:ea typeface="+mn-ea"/>
        <a:cs typeface="+mn-cs"/>
      </a:defRPr>
    </a:lvl8pPr>
    <a:lvl9pPr marL="4906966" algn="l" defTabSz="1226741" rtl="0" eaLnBrk="1" latinLnBrk="0" hangingPunct="1">
      <a:defRPr sz="24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15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2955" y="2474395"/>
            <a:ext cx="8873490" cy="5263774"/>
          </a:xfrm>
        </p:spPr>
        <p:txBody>
          <a:bodyPr anchor="b"/>
          <a:lstStyle>
            <a:lvl1pPr algn="ctr">
              <a:defRPr sz="68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4925" y="7941160"/>
            <a:ext cx="7829550" cy="3650342"/>
          </a:xfrm>
        </p:spPr>
        <p:txBody>
          <a:bodyPr/>
          <a:lstStyle>
            <a:lvl1pPr marL="0" indent="0" algn="ctr">
              <a:buNone/>
              <a:defRPr sz="2740"/>
            </a:lvl1pPr>
            <a:lvl2pPr marL="521985" indent="0" algn="ctr">
              <a:buNone/>
              <a:defRPr sz="2283"/>
            </a:lvl2pPr>
            <a:lvl3pPr marL="1043970" indent="0" algn="ctr">
              <a:buNone/>
              <a:defRPr sz="2055"/>
            </a:lvl3pPr>
            <a:lvl4pPr marL="1565956" indent="0" algn="ctr">
              <a:buNone/>
              <a:defRPr sz="1827"/>
            </a:lvl4pPr>
            <a:lvl5pPr marL="2087941" indent="0" algn="ctr">
              <a:buNone/>
              <a:defRPr sz="1827"/>
            </a:lvl5pPr>
            <a:lvl6pPr marL="2609926" indent="0" algn="ctr">
              <a:buNone/>
              <a:defRPr sz="1827"/>
            </a:lvl6pPr>
            <a:lvl7pPr marL="3131911" indent="0" algn="ctr">
              <a:buNone/>
              <a:defRPr sz="1827"/>
            </a:lvl7pPr>
            <a:lvl8pPr marL="3653897" indent="0" algn="ctr">
              <a:buNone/>
              <a:defRPr sz="1827"/>
            </a:lvl8pPr>
            <a:lvl9pPr marL="4175882" indent="0" algn="ctr">
              <a:buNone/>
              <a:defRPr sz="182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A0A2-353E-41AA-99D8-E1A913B0478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4818-F47C-4192-8685-1CB734DC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15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A0A2-353E-41AA-99D8-E1A913B0478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4818-F47C-4192-8685-1CB734DC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4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70696" y="804966"/>
            <a:ext cx="2250996" cy="1281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7710" y="804966"/>
            <a:ext cx="6622494" cy="128129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A0A2-353E-41AA-99D8-E1A913B0478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4818-F47C-4192-8685-1CB734DC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6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A0A2-353E-41AA-99D8-E1A913B0478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4818-F47C-4192-8685-1CB734DC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50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272" y="3769342"/>
            <a:ext cx="9003983" cy="6289229"/>
          </a:xfrm>
        </p:spPr>
        <p:txBody>
          <a:bodyPr anchor="b"/>
          <a:lstStyle>
            <a:lvl1pPr>
              <a:defRPr sz="68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272" y="10118069"/>
            <a:ext cx="9003983" cy="3307357"/>
          </a:xfrm>
        </p:spPr>
        <p:txBody>
          <a:bodyPr/>
          <a:lstStyle>
            <a:lvl1pPr marL="0" indent="0">
              <a:buNone/>
              <a:defRPr sz="2740">
                <a:solidFill>
                  <a:schemeClr val="tx1"/>
                </a:solidFill>
              </a:defRPr>
            </a:lvl1pPr>
            <a:lvl2pPr marL="521985" indent="0">
              <a:buNone/>
              <a:defRPr sz="2283">
                <a:solidFill>
                  <a:schemeClr val="tx1">
                    <a:tint val="75000"/>
                  </a:schemeClr>
                </a:solidFill>
              </a:defRPr>
            </a:lvl2pPr>
            <a:lvl3pPr marL="1043970" indent="0">
              <a:buNone/>
              <a:defRPr sz="2055">
                <a:solidFill>
                  <a:schemeClr val="tx1">
                    <a:tint val="75000"/>
                  </a:schemeClr>
                </a:solidFill>
              </a:defRPr>
            </a:lvl3pPr>
            <a:lvl4pPr marL="1565956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4pPr>
            <a:lvl5pPr marL="2087941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5pPr>
            <a:lvl6pPr marL="2609926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6pPr>
            <a:lvl7pPr marL="3131911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7pPr>
            <a:lvl8pPr marL="3653897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8pPr>
            <a:lvl9pPr marL="4175882" indent="0">
              <a:buNone/>
              <a:defRPr sz="182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A0A2-353E-41AA-99D8-E1A913B0478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4818-F47C-4192-8685-1CB734DC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2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7709" y="4024827"/>
            <a:ext cx="4436745" cy="959308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4946" y="4024827"/>
            <a:ext cx="4436745" cy="959308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A0A2-353E-41AA-99D8-E1A913B0478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4818-F47C-4192-8685-1CB734DC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8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8" y="804969"/>
            <a:ext cx="9003983" cy="29223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070" y="3706342"/>
            <a:ext cx="4416355" cy="1816421"/>
          </a:xfrm>
        </p:spPr>
        <p:txBody>
          <a:bodyPr anchor="b"/>
          <a:lstStyle>
            <a:lvl1pPr marL="0" indent="0">
              <a:buNone/>
              <a:defRPr sz="2740" b="1"/>
            </a:lvl1pPr>
            <a:lvl2pPr marL="521985" indent="0">
              <a:buNone/>
              <a:defRPr sz="2283" b="1"/>
            </a:lvl2pPr>
            <a:lvl3pPr marL="1043970" indent="0">
              <a:buNone/>
              <a:defRPr sz="2055" b="1"/>
            </a:lvl3pPr>
            <a:lvl4pPr marL="1565956" indent="0">
              <a:buNone/>
              <a:defRPr sz="1827" b="1"/>
            </a:lvl4pPr>
            <a:lvl5pPr marL="2087941" indent="0">
              <a:buNone/>
              <a:defRPr sz="1827" b="1"/>
            </a:lvl5pPr>
            <a:lvl6pPr marL="2609926" indent="0">
              <a:buNone/>
              <a:defRPr sz="1827" b="1"/>
            </a:lvl6pPr>
            <a:lvl7pPr marL="3131911" indent="0">
              <a:buNone/>
              <a:defRPr sz="1827" b="1"/>
            </a:lvl7pPr>
            <a:lvl8pPr marL="3653897" indent="0">
              <a:buNone/>
              <a:defRPr sz="1827" b="1"/>
            </a:lvl8pPr>
            <a:lvl9pPr marL="4175882" indent="0">
              <a:buNone/>
              <a:defRPr sz="182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0" y="5522763"/>
            <a:ext cx="4416355" cy="8123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84947" y="3706342"/>
            <a:ext cx="4438105" cy="1816421"/>
          </a:xfrm>
        </p:spPr>
        <p:txBody>
          <a:bodyPr anchor="b"/>
          <a:lstStyle>
            <a:lvl1pPr marL="0" indent="0">
              <a:buNone/>
              <a:defRPr sz="2740" b="1"/>
            </a:lvl1pPr>
            <a:lvl2pPr marL="521985" indent="0">
              <a:buNone/>
              <a:defRPr sz="2283" b="1"/>
            </a:lvl2pPr>
            <a:lvl3pPr marL="1043970" indent="0">
              <a:buNone/>
              <a:defRPr sz="2055" b="1"/>
            </a:lvl3pPr>
            <a:lvl4pPr marL="1565956" indent="0">
              <a:buNone/>
              <a:defRPr sz="1827" b="1"/>
            </a:lvl4pPr>
            <a:lvl5pPr marL="2087941" indent="0">
              <a:buNone/>
              <a:defRPr sz="1827" b="1"/>
            </a:lvl5pPr>
            <a:lvl6pPr marL="2609926" indent="0">
              <a:buNone/>
              <a:defRPr sz="1827" b="1"/>
            </a:lvl6pPr>
            <a:lvl7pPr marL="3131911" indent="0">
              <a:buNone/>
              <a:defRPr sz="1827" b="1"/>
            </a:lvl7pPr>
            <a:lvl8pPr marL="3653897" indent="0">
              <a:buNone/>
              <a:defRPr sz="1827" b="1"/>
            </a:lvl8pPr>
            <a:lvl9pPr marL="4175882" indent="0">
              <a:buNone/>
              <a:defRPr sz="182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84947" y="5522763"/>
            <a:ext cx="4438105" cy="8123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A0A2-353E-41AA-99D8-E1A913B0478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4818-F47C-4192-8685-1CB734DC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37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A0A2-353E-41AA-99D8-E1A913B0478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4818-F47C-4192-8685-1CB734DC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6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A0A2-353E-41AA-99D8-E1A913B0478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4818-F47C-4192-8685-1CB734DC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50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1007957"/>
            <a:ext cx="3366978" cy="3527848"/>
          </a:xfrm>
        </p:spPr>
        <p:txBody>
          <a:bodyPr anchor="b"/>
          <a:lstStyle>
            <a:lvl1pPr>
              <a:defRPr sz="365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8105" y="2176910"/>
            <a:ext cx="5284946" cy="10744538"/>
          </a:xfrm>
        </p:spPr>
        <p:txBody>
          <a:bodyPr/>
          <a:lstStyle>
            <a:lvl1pPr>
              <a:defRPr sz="3653"/>
            </a:lvl1pPr>
            <a:lvl2pPr>
              <a:defRPr sz="3197"/>
            </a:lvl2pPr>
            <a:lvl3pPr>
              <a:defRPr sz="2740"/>
            </a:lvl3pPr>
            <a:lvl4pPr>
              <a:defRPr sz="2283"/>
            </a:lvl4pPr>
            <a:lvl5pPr>
              <a:defRPr sz="2283"/>
            </a:lvl5pPr>
            <a:lvl6pPr>
              <a:defRPr sz="2283"/>
            </a:lvl6pPr>
            <a:lvl7pPr>
              <a:defRPr sz="2283"/>
            </a:lvl7pPr>
            <a:lvl8pPr>
              <a:defRPr sz="2283"/>
            </a:lvl8pPr>
            <a:lvl9pPr>
              <a:defRPr sz="2283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4535805"/>
            <a:ext cx="3366978" cy="8403140"/>
          </a:xfrm>
        </p:spPr>
        <p:txBody>
          <a:bodyPr/>
          <a:lstStyle>
            <a:lvl1pPr marL="0" indent="0">
              <a:buNone/>
              <a:defRPr sz="1827"/>
            </a:lvl1pPr>
            <a:lvl2pPr marL="521985" indent="0">
              <a:buNone/>
              <a:defRPr sz="1598"/>
            </a:lvl2pPr>
            <a:lvl3pPr marL="1043970" indent="0">
              <a:buNone/>
              <a:defRPr sz="1370"/>
            </a:lvl3pPr>
            <a:lvl4pPr marL="1565956" indent="0">
              <a:buNone/>
              <a:defRPr sz="1142"/>
            </a:lvl4pPr>
            <a:lvl5pPr marL="2087941" indent="0">
              <a:buNone/>
              <a:defRPr sz="1142"/>
            </a:lvl5pPr>
            <a:lvl6pPr marL="2609926" indent="0">
              <a:buNone/>
              <a:defRPr sz="1142"/>
            </a:lvl6pPr>
            <a:lvl7pPr marL="3131911" indent="0">
              <a:buNone/>
              <a:defRPr sz="1142"/>
            </a:lvl7pPr>
            <a:lvl8pPr marL="3653897" indent="0">
              <a:buNone/>
              <a:defRPr sz="1142"/>
            </a:lvl8pPr>
            <a:lvl9pPr marL="4175882" indent="0">
              <a:buNone/>
              <a:defRPr sz="114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A0A2-353E-41AA-99D8-E1A913B0478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4818-F47C-4192-8685-1CB734DC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11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69" y="1007957"/>
            <a:ext cx="3366978" cy="3527848"/>
          </a:xfrm>
        </p:spPr>
        <p:txBody>
          <a:bodyPr anchor="b"/>
          <a:lstStyle>
            <a:lvl1pPr>
              <a:defRPr sz="365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38105" y="2176910"/>
            <a:ext cx="5284946" cy="10744538"/>
          </a:xfrm>
        </p:spPr>
        <p:txBody>
          <a:bodyPr anchor="t"/>
          <a:lstStyle>
            <a:lvl1pPr marL="0" indent="0">
              <a:buNone/>
              <a:defRPr sz="3653"/>
            </a:lvl1pPr>
            <a:lvl2pPr marL="521985" indent="0">
              <a:buNone/>
              <a:defRPr sz="3197"/>
            </a:lvl2pPr>
            <a:lvl3pPr marL="1043970" indent="0">
              <a:buNone/>
              <a:defRPr sz="2740"/>
            </a:lvl3pPr>
            <a:lvl4pPr marL="1565956" indent="0">
              <a:buNone/>
              <a:defRPr sz="2283"/>
            </a:lvl4pPr>
            <a:lvl5pPr marL="2087941" indent="0">
              <a:buNone/>
              <a:defRPr sz="2283"/>
            </a:lvl5pPr>
            <a:lvl6pPr marL="2609926" indent="0">
              <a:buNone/>
              <a:defRPr sz="2283"/>
            </a:lvl6pPr>
            <a:lvl7pPr marL="3131911" indent="0">
              <a:buNone/>
              <a:defRPr sz="2283"/>
            </a:lvl7pPr>
            <a:lvl8pPr marL="3653897" indent="0">
              <a:buNone/>
              <a:defRPr sz="2283"/>
            </a:lvl8pPr>
            <a:lvl9pPr marL="4175882" indent="0">
              <a:buNone/>
              <a:defRPr sz="228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069" y="4535805"/>
            <a:ext cx="3366978" cy="8403140"/>
          </a:xfrm>
        </p:spPr>
        <p:txBody>
          <a:bodyPr/>
          <a:lstStyle>
            <a:lvl1pPr marL="0" indent="0">
              <a:buNone/>
              <a:defRPr sz="1827"/>
            </a:lvl1pPr>
            <a:lvl2pPr marL="521985" indent="0">
              <a:buNone/>
              <a:defRPr sz="1598"/>
            </a:lvl2pPr>
            <a:lvl3pPr marL="1043970" indent="0">
              <a:buNone/>
              <a:defRPr sz="1370"/>
            </a:lvl3pPr>
            <a:lvl4pPr marL="1565956" indent="0">
              <a:buNone/>
              <a:defRPr sz="1142"/>
            </a:lvl4pPr>
            <a:lvl5pPr marL="2087941" indent="0">
              <a:buNone/>
              <a:defRPr sz="1142"/>
            </a:lvl5pPr>
            <a:lvl6pPr marL="2609926" indent="0">
              <a:buNone/>
              <a:defRPr sz="1142"/>
            </a:lvl6pPr>
            <a:lvl7pPr marL="3131911" indent="0">
              <a:buNone/>
              <a:defRPr sz="1142"/>
            </a:lvl7pPr>
            <a:lvl8pPr marL="3653897" indent="0">
              <a:buNone/>
              <a:defRPr sz="1142"/>
            </a:lvl8pPr>
            <a:lvl9pPr marL="4175882" indent="0">
              <a:buNone/>
              <a:defRPr sz="114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A0A2-353E-41AA-99D8-E1A913B0478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64818-F47C-4192-8685-1CB734DC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8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7709" y="804969"/>
            <a:ext cx="9003983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709" y="4024827"/>
            <a:ext cx="9003983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7709" y="14013401"/>
            <a:ext cx="2348865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5A0A2-353E-41AA-99D8-E1A913B04780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8051" y="14013401"/>
            <a:ext cx="352329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72826" y="14013401"/>
            <a:ext cx="2348865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64818-F47C-4192-8685-1CB734DC5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5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43970" rtl="0" eaLnBrk="1" latinLnBrk="0" hangingPunct="1">
        <a:lnSpc>
          <a:spcPct val="90000"/>
        </a:lnSpc>
        <a:spcBef>
          <a:spcPct val="0"/>
        </a:spcBef>
        <a:buNone/>
        <a:defRPr sz="50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0993" indent="-260993" algn="l" defTabSz="1043970" rtl="0" eaLnBrk="1" latinLnBrk="0" hangingPunct="1">
        <a:lnSpc>
          <a:spcPct val="90000"/>
        </a:lnSpc>
        <a:spcBef>
          <a:spcPts val="1142"/>
        </a:spcBef>
        <a:buFont typeface="Arial" panose="020B0604020202020204" pitchFamily="34" charset="0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1pPr>
      <a:lvl2pPr marL="782978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63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283" kern="1200">
          <a:solidFill>
            <a:schemeClr val="tx1"/>
          </a:solidFill>
          <a:latin typeface="+mn-lt"/>
          <a:ea typeface="+mn-ea"/>
          <a:cs typeface="+mn-cs"/>
        </a:defRPr>
      </a:lvl3pPr>
      <a:lvl4pPr marL="1826948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4pPr>
      <a:lvl5pPr marL="2348934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5pPr>
      <a:lvl6pPr marL="2870919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6pPr>
      <a:lvl7pPr marL="3392904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7pPr>
      <a:lvl8pPr marL="3914889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8pPr>
      <a:lvl9pPr marL="4436875" indent="-260993" algn="l" defTabSz="104397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1pPr>
      <a:lvl2pPr marL="521985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2pPr>
      <a:lvl3pPr marL="1043970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3pPr>
      <a:lvl4pPr marL="1565956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4pPr>
      <a:lvl5pPr marL="2087941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5pPr>
      <a:lvl6pPr marL="2609926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6pPr>
      <a:lvl7pPr marL="3131911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7pPr>
      <a:lvl8pPr marL="3653897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8pPr>
      <a:lvl9pPr marL="4175882" algn="l" defTabSz="1043970" rtl="0" eaLnBrk="1" latinLnBrk="0" hangingPunct="1">
        <a:defRPr sz="20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47" y="2298358"/>
            <a:ext cx="4436745" cy="1428987"/>
          </a:xfrm>
        </p:spPr>
        <p:txBody>
          <a:bodyPr>
            <a:noAutofit/>
          </a:bodyPr>
          <a:lstStyle/>
          <a:p>
            <a:pPr rtl="1">
              <a:lnSpc>
                <a:spcPct val="100000"/>
              </a:lnSpc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b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Author(s)</a:t>
            </a:r>
            <a:b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Affiliations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1147" y="3727345"/>
            <a:ext cx="4436745" cy="9890572"/>
          </a:xfrm>
        </p:spPr>
        <p:txBody>
          <a:bodyPr/>
          <a:lstStyle/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r>
              <a:rPr lang="en-US" sz="3200" dirty="0" smtClean="0">
                <a:solidFill>
                  <a:srgbClr val="1F4E79"/>
                </a:solidFill>
                <a:latin typeface="Times New Roman" panose="02020603050405020304" pitchFamily="18" charset="0"/>
                <a:ea typeface="B Nazanin" panose="00000400000000000000" pitchFamily="2" charset="-78"/>
                <a:cs typeface="B Nazanin" panose="00000400000000000000" pitchFamily="2" charset="-78"/>
              </a:rPr>
              <a:t>Introduction</a:t>
            </a:r>
          </a:p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endParaRPr lang="en-US" sz="3200" dirty="0">
              <a:solidFill>
                <a:srgbClr val="1F4E79"/>
              </a:solidFill>
              <a:latin typeface="Times New Roman" panose="02020603050405020304" pitchFamily="18" charset="0"/>
              <a:ea typeface="B Nazanin" panose="00000400000000000000" pitchFamily="2" charset="-78"/>
              <a:cs typeface="B Nazanin" panose="00000400000000000000" pitchFamily="2" charset="-78"/>
            </a:endParaRPr>
          </a:p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endParaRPr lang="en-US" sz="3200" dirty="0" smtClean="0">
              <a:solidFill>
                <a:srgbClr val="1F4E79"/>
              </a:solidFill>
              <a:latin typeface="Times New Roman" panose="02020603050405020304" pitchFamily="18" charset="0"/>
              <a:ea typeface="B Nazanin" panose="00000400000000000000" pitchFamily="2" charset="-78"/>
              <a:cs typeface="B Nazanin" panose="00000400000000000000" pitchFamily="2" charset="-78"/>
            </a:endParaRPr>
          </a:p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endParaRPr lang="en-US" sz="3200" dirty="0">
              <a:solidFill>
                <a:srgbClr val="1F4E79"/>
              </a:solidFill>
              <a:latin typeface="Times New Roman" panose="02020603050405020304" pitchFamily="18" charset="0"/>
              <a:ea typeface="B Nazanin" panose="00000400000000000000" pitchFamily="2" charset="-78"/>
              <a:cs typeface="B Nazanin" panose="00000400000000000000" pitchFamily="2" charset="-78"/>
            </a:endParaRPr>
          </a:p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r>
              <a:rPr lang="en-US" sz="3200" dirty="0">
                <a:solidFill>
                  <a:srgbClr val="1F4E79"/>
                </a:solidFill>
                <a:latin typeface="Times New Roman" panose="02020603050405020304" pitchFamily="18" charset="0"/>
                <a:ea typeface="B Nazanin" panose="00000400000000000000" pitchFamily="2" charset="-78"/>
                <a:cs typeface="Times New Roman" panose="02020603050405020304" pitchFamily="18" charset="0"/>
              </a:rPr>
              <a:t>Methods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ea typeface="B Nazanin" panose="00000400000000000000" pitchFamily="2" charset="-78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endParaRPr lang="en-US" sz="1800" dirty="0">
              <a:solidFill>
                <a:srgbClr val="000000"/>
              </a:solidFill>
              <a:latin typeface="B Nazanin" panose="00000400000000000000" pitchFamily="2" charset="-78"/>
              <a:ea typeface="B Nazanin" panose="00000400000000000000" pitchFamily="2" charset="-78"/>
              <a:cs typeface="B Nazanin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81508" y="2298358"/>
            <a:ext cx="4436745" cy="11319559"/>
          </a:xfrm>
        </p:spPr>
        <p:txBody>
          <a:bodyPr/>
          <a:lstStyle/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r>
              <a:rPr lang="en-US" sz="3200" dirty="0" smtClean="0">
                <a:solidFill>
                  <a:srgbClr val="1F4E79"/>
                </a:solidFill>
                <a:latin typeface="Times New Roman" panose="02020603050405020304" pitchFamily="18" charset="0"/>
                <a:ea typeface="B Nazanin" panose="00000400000000000000" pitchFamily="2" charset="-78"/>
                <a:cs typeface="B Nazanin" panose="00000400000000000000" pitchFamily="2" charset="-78"/>
              </a:rPr>
              <a:t>Results</a:t>
            </a:r>
          </a:p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endParaRPr lang="en-US" sz="3200" dirty="0">
              <a:solidFill>
                <a:srgbClr val="1F4E79"/>
              </a:solidFill>
              <a:latin typeface="Times New Roman" panose="02020603050405020304" pitchFamily="18" charset="0"/>
              <a:ea typeface="B Nazanin" panose="00000400000000000000" pitchFamily="2" charset="-78"/>
              <a:cs typeface="B Nazanin" panose="00000400000000000000" pitchFamily="2" charset="-78"/>
            </a:endParaRPr>
          </a:p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endParaRPr lang="en-US" sz="3200" dirty="0" smtClean="0">
              <a:solidFill>
                <a:srgbClr val="1F4E79"/>
              </a:solidFill>
              <a:latin typeface="Times New Roman" panose="02020603050405020304" pitchFamily="18" charset="0"/>
              <a:ea typeface="B Nazanin" panose="00000400000000000000" pitchFamily="2" charset="-78"/>
              <a:cs typeface="B Nazanin" panose="00000400000000000000" pitchFamily="2" charset="-78"/>
            </a:endParaRPr>
          </a:p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endParaRPr lang="en-US" sz="3200" dirty="0">
              <a:solidFill>
                <a:srgbClr val="1F4E79"/>
              </a:solidFill>
              <a:latin typeface="Times New Roman" panose="02020603050405020304" pitchFamily="18" charset="0"/>
              <a:ea typeface="B Nazanin" panose="00000400000000000000" pitchFamily="2" charset="-78"/>
              <a:cs typeface="B Nazanin" panose="00000400000000000000" pitchFamily="2" charset="-78"/>
            </a:endParaRPr>
          </a:p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r>
              <a:rPr lang="en-US" sz="3200" dirty="0" smtClean="0">
                <a:solidFill>
                  <a:srgbClr val="1F4E79"/>
                </a:solidFill>
                <a:latin typeface="Times New Roman" panose="02020603050405020304" pitchFamily="18" charset="0"/>
                <a:ea typeface="B Nazanin" panose="00000400000000000000" pitchFamily="2" charset="-78"/>
                <a:cs typeface="Times New Roman" panose="02020603050405020304" pitchFamily="18" charset="0"/>
              </a:rPr>
              <a:t>Conclusions</a:t>
            </a:r>
          </a:p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endParaRPr lang="en-US" sz="3200" dirty="0">
              <a:solidFill>
                <a:srgbClr val="1F4E79"/>
              </a:solidFill>
              <a:latin typeface="Times New Roman" panose="02020603050405020304" pitchFamily="18" charset="0"/>
              <a:ea typeface="B Nazanin" panose="00000400000000000000" pitchFamily="2" charset="-78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endParaRPr lang="en-US" sz="3200" dirty="0" smtClean="0">
              <a:solidFill>
                <a:srgbClr val="1F4E79"/>
              </a:solidFill>
              <a:latin typeface="Times New Roman" panose="02020603050405020304" pitchFamily="18" charset="0"/>
              <a:ea typeface="B Nazanin" panose="00000400000000000000" pitchFamily="2" charset="-78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endParaRPr lang="en-US" sz="3200" dirty="0">
              <a:solidFill>
                <a:srgbClr val="1F4E79"/>
              </a:solidFill>
              <a:latin typeface="Times New Roman" panose="02020603050405020304" pitchFamily="18" charset="0"/>
              <a:ea typeface="B Nazanin" panose="00000400000000000000" pitchFamily="2" charset="-78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r>
              <a:rPr lang="en-US" sz="3200" dirty="0">
                <a:solidFill>
                  <a:srgbClr val="1F4E79"/>
                </a:solidFill>
                <a:latin typeface="Times New Roman" panose="02020603050405020304" pitchFamily="18" charset="0"/>
                <a:ea typeface="B Nazanin" panose="00000400000000000000" pitchFamily="2" charset="-78"/>
                <a:cs typeface="B Nazanin" panose="00000400000000000000" pitchFamily="2" charset="-78"/>
              </a:rPr>
              <a:t>References</a:t>
            </a:r>
            <a:endParaRPr lang="en-US" sz="1800" dirty="0">
              <a:solidFill>
                <a:srgbClr val="000000"/>
              </a:solidFill>
              <a:latin typeface="B Nazanin" panose="00000400000000000000" pitchFamily="2" charset="-78"/>
              <a:ea typeface="B Nazanin" panose="00000400000000000000" pitchFamily="2" charset="-78"/>
              <a:cs typeface="B Nazanin" panose="00000400000000000000" pitchFamily="2" charset="-78"/>
            </a:endParaRPr>
          </a:p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ea typeface="B Nazanin" panose="00000400000000000000" pitchFamily="2" charset="-78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Aft>
                <a:spcPts val="800"/>
              </a:spcAft>
              <a:buNone/>
            </a:pPr>
            <a:endParaRPr lang="en-US" sz="1800" dirty="0">
              <a:solidFill>
                <a:srgbClr val="000000"/>
              </a:solidFill>
              <a:latin typeface="B Nazanin" panose="00000400000000000000" pitchFamily="2" charset="-78"/>
              <a:ea typeface="B Nazanin" panose="00000400000000000000" pitchFamily="2" charset="-78"/>
              <a:cs typeface="B Nazanin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1147" y="14383263"/>
            <a:ext cx="3631869" cy="4448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B Nazanin" panose="00000400000000000000" pitchFamily="2" charset="-78"/>
                <a:cs typeface="B Nazanin" panose="00000400000000000000" pitchFamily="2" charset="-78"/>
              </a:rPr>
              <a:t>Article code:</a:t>
            </a:r>
            <a:endParaRPr lang="en-US" sz="2000" dirty="0">
              <a:solidFill>
                <a:schemeClr val="accent1">
                  <a:lumMod val="50000"/>
                </a:schemeClr>
              </a:solidFill>
              <a:effectLst/>
              <a:latin typeface="B Nazanin" panose="00000400000000000000" pitchFamily="2" charset="-78"/>
              <a:ea typeface="B Nazanin" panose="00000400000000000000" pitchFamily="2" charset="-78"/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87371" y="14383263"/>
            <a:ext cx="6744024" cy="4448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Email: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6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11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Nazanin</vt:lpstr>
      <vt:lpstr>Calibri</vt:lpstr>
      <vt:lpstr>Calibri Light</vt:lpstr>
      <vt:lpstr>Times New Roman</vt:lpstr>
      <vt:lpstr>Office Theme</vt:lpstr>
      <vt:lpstr>Title Author(s) Affiliations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Author(s) Affiliations </dc:title>
  <dc:creator>1</dc:creator>
  <cp:lastModifiedBy>1</cp:lastModifiedBy>
  <cp:revision>4</cp:revision>
  <dcterms:created xsi:type="dcterms:W3CDTF">2021-05-16T20:18:12Z</dcterms:created>
  <dcterms:modified xsi:type="dcterms:W3CDTF">2021-05-17T19:43:38Z</dcterms:modified>
</cp:coreProperties>
</file>